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9" r:id="rId3"/>
    <p:sldId id="290" r:id="rId4"/>
    <p:sldId id="283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1E"/>
    <a:srgbClr val="ED7B09"/>
    <a:srgbClr val="CE3010"/>
    <a:srgbClr val="B96007"/>
    <a:srgbClr val="CC9900"/>
    <a:srgbClr val="663300"/>
    <a:srgbClr val="05BEFF"/>
    <a:srgbClr val="CCCC00"/>
    <a:srgbClr val="CD3FBC"/>
    <a:srgbClr val="8F45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2060848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ΖΩΓΡΑΦΙΚΗ ΣΤΙΣ ΕΚΚΛΗΣΙΕΣ</a:t>
            </a:r>
            <a:endParaRPr lang="el-GR" sz="5400" b="1" dirty="0"/>
          </a:p>
        </p:txBody>
      </p:sp>
      <p:pic>
        <p:nvPicPr>
          <p:cNvPr id="4" name="3 - Εικόνα" descr="Cap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6156176" cy="3375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</a:rPr>
              <a:t>ΟΜΑΔΑ Α </a:t>
            </a:r>
            <a:br>
              <a:rPr lang="el-GR" sz="4400" b="1" dirty="0" smtClean="0">
                <a:solidFill>
                  <a:schemeClr val="tx1"/>
                </a:solidFill>
              </a:rPr>
            </a:br>
            <a:r>
              <a:rPr lang="el-GR" sz="1200" b="1" dirty="0" smtClean="0">
                <a:solidFill>
                  <a:schemeClr val="tx1"/>
                </a:solidFill>
              </a:rPr>
              <a:t>(Οι φωτογραφίες προέρχονται από τον Ιερό Ναό Ζωοδόχου Πηγής Λάρισας)</a:t>
            </a:r>
            <a:r>
              <a:rPr lang="el-GR" sz="4400" b="1" dirty="0" smtClean="0">
                <a:solidFill>
                  <a:schemeClr val="tx1"/>
                </a:solidFill>
              </a:rPr>
              <a:t/>
            </a:r>
            <a:br>
              <a:rPr lang="el-GR" sz="4400" b="1" dirty="0" smtClean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/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l-GR" sz="2400" b="1" dirty="0" smtClean="0">
                <a:solidFill>
                  <a:schemeClr val="tx1"/>
                </a:solidFill>
              </a:rPr>
              <a:t/>
            </a:r>
            <a:br>
              <a:rPr lang="el-GR" sz="2400" b="1" dirty="0" smtClean="0">
                <a:solidFill>
                  <a:schemeClr val="tx1"/>
                </a:solidFill>
              </a:rPr>
            </a:b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4807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</a:t>
            </a:r>
            <a:r>
              <a:rPr lang="el-GR" baseline="30000" dirty="0" smtClean="0">
                <a:solidFill>
                  <a:schemeClr val="tx1"/>
                </a:solidFill>
              </a:rPr>
              <a:t>η</a:t>
            </a:r>
            <a:r>
              <a:rPr lang="el-GR" dirty="0" smtClean="0">
                <a:solidFill>
                  <a:schemeClr val="tx1"/>
                </a:solidFill>
              </a:rPr>
              <a:t> ζώνη: ο τρούλος.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499993" y="1124744"/>
            <a:ext cx="4644008" cy="4320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l-GR" sz="3300" dirty="0" smtClean="0">
                <a:solidFill>
                  <a:schemeClr val="tx1"/>
                </a:solidFill>
              </a:rPr>
              <a:t>2</a:t>
            </a:r>
            <a:r>
              <a:rPr lang="el-GR" sz="3300" baseline="30000" dirty="0" smtClean="0">
                <a:solidFill>
                  <a:schemeClr val="tx1"/>
                </a:solidFill>
              </a:rPr>
              <a:t>η</a:t>
            </a:r>
            <a:r>
              <a:rPr lang="el-GR" sz="3300" dirty="0" smtClean="0">
                <a:solidFill>
                  <a:schemeClr val="tx1"/>
                </a:solidFill>
              </a:rPr>
              <a:t> ζώνη: τα τέσσερα τρίγωνα του τρούλου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/>
          </a:p>
        </p:txBody>
      </p:sp>
      <p:sp>
        <p:nvSpPr>
          <p:cNvPr id="4" name="8 - Τίτλος"/>
          <p:cNvSpPr txBox="1">
            <a:spLocks/>
          </p:cNvSpPr>
          <p:nvPr/>
        </p:nvSpPr>
        <p:spPr>
          <a:xfrm>
            <a:off x="152400" y="3068960"/>
            <a:ext cx="9144000" cy="14401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10 - Εικόνα" descr="1714105167712.jpg"/>
          <p:cNvPicPr>
            <a:picLocks noChangeAspect="1"/>
          </p:cNvPicPr>
          <p:nvPr/>
        </p:nvPicPr>
        <p:blipFill>
          <a:blip r:embed="rId2" cstate="print"/>
          <a:srcRect l="1001" t="12201" b="11150"/>
          <a:stretch>
            <a:fillRect/>
          </a:stretch>
        </p:blipFill>
        <p:spPr>
          <a:xfrm>
            <a:off x="0" y="1556792"/>
            <a:ext cx="4499992" cy="5301208"/>
          </a:xfrm>
          <a:prstGeom prst="rect">
            <a:avLst/>
          </a:prstGeom>
        </p:spPr>
      </p:pic>
      <p:pic>
        <p:nvPicPr>
          <p:cNvPr id="15" name="14 - Εικόνα" descr="1714105167717.jpg"/>
          <p:cNvPicPr>
            <a:picLocks noChangeAspect="1"/>
          </p:cNvPicPr>
          <p:nvPr/>
        </p:nvPicPr>
        <p:blipFill>
          <a:blip r:embed="rId3" cstate="print"/>
          <a:srcRect l="1551" t="19550" r="3865" b="8652"/>
          <a:stretch>
            <a:fillRect/>
          </a:stretch>
        </p:blipFill>
        <p:spPr>
          <a:xfrm>
            <a:off x="4644008" y="1556792"/>
            <a:ext cx="4499992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Α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568952" cy="5112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6540"/>
                <a:gridCol w="2001852"/>
                <a:gridCol w="2376264"/>
                <a:gridCol w="2664296"/>
              </a:tblGrid>
              <a:tr h="102177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ΖΩΝΕΣ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ΒΛΕΠΩ;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ΝΟΜΙΖΩ;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ΑΝΑΡΩΤΙΕΜΑΙ;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397"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el-GR" sz="24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η</a:t>
                      </a:r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ΖΩΝΗ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397"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</a:t>
                      </a:r>
                      <a:r>
                        <a:rPr lang="el-GR" sz="24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η</a:t>
                      </a:r>
                      <a:r>
                        <a:rPr lang="el-GR" sz="2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ΖΩΝΗ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Α 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ΔΙΝΩ ΤΟΝ ΤΙΤΛΟ ΠΟΥ ΤΑΙΡΙΑΖΕΙ</a:t>
            </a:r>
            <a:endParaRPr lang="el-GR" sz="2200" dirty="0"/>
          </a:p>
        </p:txBody>
      </p:sp>
      <p:pic>
        <p:nvPicPr>
          <p:cNvPr id="4" name="3 - Θέση περιεχομένου" descr="ΔΩ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851"/>
          <a:stretch>
            <a:fillRect/>
          </a:stretch>
        </p:blipFill>
        <p:spPr>
          <a:xfrm>
            <a:off x="0" y="1556792"/>
            <a:ext cx="2611252" cy="5301208"/>
          </a:xfrm>
        </p:spPr>
      </p:pic>
      <p:pic>
        <p:nvPicPr>
          <p:cNvPr id="5" name="4 - Εικόνα" descr="ΔΩΔ2.JPG"/>
          <p:cNvPicPr>
            <a:picLocks noChangeAspect="1"/>
          </p:cNvPicPr>
          <p:nvPr/>
        </p:nvPicPr>
        <p:blipFill>
          <a:blip r:embed="rId3" cstate="print"/>
          <a:srcRect b="3511"/>
          <a:stretch>
            <a:fillRect/>
          </a:stretch>
        </p:blipFill>
        <p:spPr>
          <a:xfrm>
            <a:off x="2771800" y="1484784"/>
            <a:ext cx="2952328" cy="5373216"/>
          </a:xfrm>
          <a:prstGeom prst="rect">
            <a:avLst/>
          </a:prstGeom>
        </p:spPr>
      </p:pic>
      <p:pic>
        <p:nvPicPr>
          <p:cNvPr id="6" name="5 - Εικόνα" descr="ΔΩΔ3.JPG"/>
          <p:cNvPicPr>
            <a:picLocks noChangeAspect="1"/>
          </p:cNvPicPr>
          <p:nvPr/>
        </p:nvPicPr>
        <p:blipFill>
          <a:blip r:embed="rId4" cstate="print"/>
          <a:srcRect b="3529"/>
          <a:stretch>
            <a:fillRect/>
          </a:stretch>
        </p:blipFill>
        <p:spPr>
          <a:xfrm>
            <a:off x="5724128" y="1512168"/>
            <a:ext cx="3419872" cy="53458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683</TotalTime>
  <Words>38</Words>
  <Application>Microsoft Office PowerPoint</Application>
  <PresentationFormat>Προβολή στην οθόνη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Ροή</vt:lpstr>
      <vt:lpstr>ΖΩΓΡΑΦΙΚΗ ΣΤΙΣ ΕΚΚΛΗΣΙΕΣ</vt:lpstr>
      <vt:lpstr>ΟΜΑΔΑ Α  (Οι φωτογραφίες προέρχονται από τον Ιερό Ναό Ζωοδόχου Πηγής Λάρισας)   </vt:lpstr>
      <vt:lpstr>ΟΜΑΔΑ Α </vt:lpstr>
      <vt:lpstr>ΟΜΑΔΑ Α  ΔΙΝΩ ΤΟΝ ΤΙΤΛΟ ΠΟΥ ΤΑΙΡΙΑΖΕΙ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131</cp:revision>
  <dcterms:created xsi:type="dcterms:W3CDTF">2024-02-25T08:30:47Z</dcterms:created>
  <dcterms:modified xsi:type="dcterms:W3CDTF">2024-06-27T13:14:20Z</dcterms:modified>
</cp:coreProperties>
</file>